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7" r:id="rId2"/>
    <p:sldId id="301" r:id="rId3"/>
    <p:sldId id="349" r:id="rId4"/>
    <p:sldId id="347" r:id="rId5"/>
    <p:sldId id="352" r:id="rId6"/>
    <p:sldId id="353" r:id="rId7"/>
    <p:sldId id="331" r:id="rId8"/>
    <p:sldId id="354" r:id="rId9"/>
    <p:sldId id="355" r:id="rId10"/>
    <p:sldId id="303" r:id="rId11"/>
    <p:sldId id="356" r:id="rId12"/>
    <p:sldId id="359" r:id="rId13"/>
    <p:sldId id="357" r:id="rId14"/>
    <p:sldId id="361" r:id="rId15"/>
    <p:sldId id="360" r:id="rId16"/>
    <p:sldId id="362" r:id="rId17"/>
    <p:sldId id="363" r:id="rId18"/>
    <p:sldId id="364" r:id="rId19"/>
    <p:sldId id="365" r:id="rId20"/>
    <p:sldId id="366" r:id="rId21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19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26/05/2019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0206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8759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60903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2860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20214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8734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60384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1716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35472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0686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912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8043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647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3149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74041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Monitoring and Alerting Assisted Testing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3: Instrumentation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4C1624-9561-5E43-8274-47C14CAE5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6800" y="1447800"/>
            <a:ext cx="3886200" cy="495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Prometheus-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-metrics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 to services/ express/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index.js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Run your collections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Data!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859D1E-1016-164C-B837-6086A0A0F05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938" y="1790700"/>
            <a:ext cx="42672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04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4: Querying Data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4C1624-9561-5E43-8274-47C14CAE5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752600"/>
            <a:ext cx="3810000" cy="45720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Average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Rate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Percentiles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By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1D8491-6CAE-F744-9BB3-2A09DACF9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0" y="2362200"/>
            <a:ext cx="403799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79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5: Have a go!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4C1624-9561-5E43-8274-47C14CAE5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4038600"/>
            <a:ext cx="8001000" cy="236220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Median response time for creating users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95</a:t>
            </a:r>
            <a:r>
              <a:rPr lang="en-US" baseline="30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Response Time by specific route and status code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Apdex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for conferences endpoint</a:t>
            </a:r>
          </a:p>
          <a:p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8D6BF2C-3048-784B-A635-4CB4FFDBD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0900" y="1447800"/>
            <a:ext cx="23622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20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Alerting for the Normal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3303E2-8DD5-6D4B-AFA8-447396D91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2000250"/>
            <a:ext cx="508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570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Symptom Based Alerts</a:t>
            </a: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97801A6D-9EBE-4243-8197-C50DF9FE3043}"/>
              </a:ext>
            </a:extLst>
          </p:cNvPr>
          <p:cNvSpPr txBox="1">
            <a:spLocks/>
          </p:cNvSpPr>
          <p:nvPr/>
        </p:nvSpPr>
        <p:spPr>
          <a:xfrm>
            <a:off x="5181600" y="1619003"/>
            <a:ext cx="38100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Users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Basic availability</a:t>
            </a:r>
          </a:p>
          <a:p>
            <a:r>
              <a:rPr lang="en-US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Correctness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Latency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Freshness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Features</a:t>
            </a: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354DECE-B1D2-0A48-BB89-236A735FC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1905000"/>
            <a:ext cx="3175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194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Cause Based Alerts</a:t>
            </a: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97801A6D-9EBE-4243-8197-C50DF9FE3043}"/>
              </a:ext>
            </a:extLst>
          </p:cNvPr>
          <p:cNvSpPr txBox="1">
            <a:spLocks/>
          </p:cNvSpPr>
          <p:nvPr/>
        </p:nvSpPr>
        <p:spPr>
          <a:xfrm>
            <a:off x="533400" y="1676400"/>
            <a:ext cx="3148760" cy="4572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Bad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Catch the symptom anyway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Maybe you caused it!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Necessary for “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almosts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773830-4B58-1840-919C-C24A7219F37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19600" y="2057400"/>
            <a:ext cx="3926762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63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1: Stop the App</a:t>
            </a: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97801A6D-9EBE-4243-8197-C50DF9FE3043}"/>
              </a:ext>
            </a:extLst>
          </p:cNvPr>
          <p:cNvSpPr txBox="1">
            <a:spLocks/>
          </p:cNvSpPr>
          <p:nvPr/>
        </p:nvSpPr>
        <p:spPr>
          <a:xfrm>
            <a:off x="533400" y="1676400"/>
            <a:ext cx="314876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Kill your app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Prometheus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 Manager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 do you notice?</a:t>
            </a: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EBD7D1-4DAC-0142-A1D2-02379DBA2D9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14800" y="1828800"/>
            <a:ext cx="404492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88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2: Status Codes</a:t>
            </a: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97801A6D-9EBE-4243-8197-C50DF9FE3043}"/>
              </a:ext>
            </a:extLst>
          </p:cNvPr>
          <p:cNvSpPr txBox="1">
            <a:spLocks/>
          </p:cNvSpPr>
          <p:nvPr/>
        </p:nvSpPr>
        <p:spPr>
          <a:xfrm>
            <a:off x="5257800" y="1524000"/>
            <a:ext cx="3148760" cy="4572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 a code based alert to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rules.yaml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404 – broken links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Yaml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…</a:t>
            </a:r>
          </a:p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Whats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the cause?</a:t>
            </a:r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A9FBC2-F406-614F-B835-76D58B559B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076" y="2082800"/>
            <a:ext cx="43180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77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3: Symptom Alert</a:t>
            </a: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97801A6D-9EBE-4243-8197-C50DF9FE3043}"/>
              </a:ext>
            </a:extLst>
          </p:cNvPr>
          <p:cNvSpPr txBox="1">
            <a:spLocks/>
          </p:cNvSpPr>
          <p:nvPr/>
        </p:nvSpPr>
        <p:spPr>
          <a:xfrm>
            <a:off x="533400" y="1600200"/>
            <a:ext cx="3148760" cy="4572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 an alert for something a user might care about.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Available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Fast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Fresh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Features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CF97C6-EF66-6947-8F94-67C374263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2362200"/>
            <a:ext cx="3937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87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4: Cause Alert</a:t>
            </a:r>
          </a:p>
        </p:txBody>
      </p:sp>
      <p:sp>
        <p:nvSpPr>
          <p:cNvPr id="6" name="Content Placeholder 8">
            <a:extLst>
              <a:ext uri="{FF2B5EF4-FFF2-40B4-BE49-F238E27FC236}">
                <a16:creationId xmlns:a16="http://schemas.microsoft.com/office/drawing/2014/main" id="{97801A6D-9EBE-4243-8197-C50DF9FE3043}"/>
              </a:ext>
            </a:extLst>
          </p:cNvPr>
          <p:cNvSpPr txBox="1">
            <a:spLocks/>
          </p:cNvSpPr>
          <p:nvPr/>
        </p:nvSpPr>
        <p:spPr>
          <a:xfrm>
            <a:off x="533400" y="1981200"/>
            <a:ext cx="3148760" cy="373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 an alert for a system problem.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CPU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Memory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Threads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2150719-2AC6-F74E-B963-ABADE31C280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2438400"/>
            <a:ext cx="37084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17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What is monitoring?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19600"/>
            <a:ext cx="8382000" cy="2438400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Monitoring is continuously gauging your system against a perceived normal, proactively alerting against deviances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846ED-AC1F-4541-A524-B1318C18011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1300" y="1335974"/>
            <a:ext cx="3733800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3E161B-2412-F747-BF4D-6BF661E88BF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3286" y="744816"/>
            <a:ext cx="6495314" cy="536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973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8382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Why is it important?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1295400"/>
            <a:ext cx="3733800" cy="5181600"/>
          </a:xfrm>
        </p:spPr>
        <p:txBody>
          <a:bodyPr>
            <a:no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Agility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Outages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Inevitable failure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Dependencies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Capacity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Data for advantage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Infrastructure</a:t>
            </a:r>
          </a:p>
          <a:p>
            <a:r>
              <a:rPr lang="en-GB" sz="28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Config changes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16BF6F-4AAD-454D-AF27-87AD67E89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133600"/>
            <a:ext cx="4187409" cy="31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534400" cy="8382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Your monitoring experience…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4748" y="1143000"/>
            <a:ext cx="3696252" cy="525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Got access?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Used to guide your testing?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Contributed to it?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Designed an alert?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Same in test &amp; live?</a:t>
            </a:r>
          </a:p>
          <a:p>
            <a:endParaRPr lang="en-GB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6A760B-58EF-A447-B8DA-6EB77B03E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9294" y="2315853"/>
            <a:ext cx="3811148" cy="286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59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7300" y="304800"/>
            <a:ext cx="6629400" cy="8382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Time Series Databases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81000" y="1143000"/>
            <a:ext cx="3810000" cy="51647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New data is almost always a new entry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Typically arrives in time order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Databases that are indexed by time</a:t>
            </a:r>
          </a:p>
          <a:p>
            <a:endParaRPr lang="en-GB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9990D3C-1B6B-7446-B2B6-6BD147781B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484" y="1752600"/>
            <a:ext cx="3676316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67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4600" y="264226"/>
            <a:ext cx="4762500" cy="8382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Instrumentation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029200" y="1106384"/>
            <a:ext cx="3467652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Changing the source code to monitor: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Performance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Errors</a:t>
            </a:r>
          </a:p>
          <a:p>
            <a:pPr lvl="1"/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Tracing of journeys</a:t>
            </a:r>
          </a:p>
          <a:p>
            <a:r>
              <a:rPr lang="en-GB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Really useful for testing!</a:t>
            </a:r>
          </a:p>
          <a:p>
            <a:endParaRPr lang="en-GB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7B3132-011E-B640-808F-1A6B4509552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514600"/>
            <a:ext cx="4535186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108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066800"/>
            <a:ext cx="8344452" cy="19812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Hypothesis: Instrumenting your system for monitoring gives crucial information for testing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48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1: Prometheus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4C1624-9561-5E43-8274-47C14CAE5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600" y="1447800"/>
            <a:ext cx="4343400" cy="49530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 and run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Hit the 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endParaRPr lang="en-US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Prometheus.yaml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Global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Alerting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Rule files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Scrape Configs</a:t>
            </a:r>
          </a:p>
          <a:p>
            <a:pPr lvl="2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/metrics</a:t>
            </a:r>
          </a:p>
          <a:p>
            <a:pPr lvl="2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Job names	</a:t>
            </a: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A1FC86-CACD-C842-80E6-8362D7D716E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3400" y="1981200"/>
            <a:ext cx="3765176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1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228600"/>
            <a:ext cx="8839200" cy="1143000"/>
          </a:xfrm>
        </p:spPr>
        <p:txBody>
          <a:bodyPr>
            <a:no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Stage 2: /metrics</a:t>
            </a:r>
            <a:endParaRPr lang="en-GB" sz="4000" b="1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4C1624-9561-5E43-8274-47C14CAE56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1371600"/>
            <a:ext cx="3124200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/metrics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Postman or Web</a:t>
            </a:r>
          </a:p>
          <a:p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Prom-client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Histogram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Counter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Gauge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Summary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Timers	</a:t>
            </a:r>
          </a:p>
          <a:p>
            <a:endParaRPr lang="en-US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C11638-7112-1940-8EF6-90EA66C9BFAC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62400" y="2354635"/>
            <a:ext cx="4722168" cy="236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673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29835</TotalTime>
  <Words>350</Words>
  <Application>Microsoft Macintosh PowerPoint</Application>
  <PresentationFormat>On-screen Show (4:3)</PresentationFormat>
  <Paragraphs>121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Courier New</vt:lpstr>
      <vt:lpstr>Office Theme</vt:lpstr>
      <vt:lpstr>Monitoring and Alerting Assisted Testing</vt:lpstr>
      <vt:lpstr>What is monitoring?</vt:lpstr>
      <vt:lpstr>Why is it important?</vt:lpstr>
      <vt:lpstr>PowerPoint Presentation</vt:lpstr>
      <vt:lpstr>PowerPoint Presentation</vt:lpstr>
      <vt:lpstr>PowerPoint Presentation</vt:lpstr>
      <vt:lpstr>PowerPoint Presentation</vt:lpstr>
      <vt:lpstr>Stage 1: Prometheus</vt:lpstr>
      <vt:lpstr>Stage 2: /metrics</vt:lpstr>
      <vt:lpstr>Stage 3: Instrumentation</vt:lpstr>
      <vt:lpstr>Stage 4: Querying Data</vt:lpstr>
      <vt:lpstr>Stage 5: Have a go!</vt:lpstr>
      <vt:lpstr>Alerting for the Normal</vt:lpstr>
      <vt:lpstr>Symptom Based Alerts</vt:lpstr>
      <vt:lpstr>Cause Based Alerts</vt:lpstr>
      <vt:lpstr>Stage 1: Stop the App</vt:lpstr>
      <vt:lpstr>Stage 2: Status Codes</vt:lpstr>
      <vt:lpstr>Stage 3: Symptom Alert</vt:lpstr>
      <vt:lpstr>Stage 4: Cause Alert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548</cp:revision>
  <cp:lastPrinted>2014-02-12T13:02:37Z</cp:lastPrinted>
  <dcterms:created xsi:type="dcterms:W3CDTF">2006-08-16T00:00:00Z</dcterms:created>
  <dcterms:modified xsi:type="dcterms:W3CDTF">2019-05-26T19:58:21Z</dcterms:modified>
</cp:coreProperties>
</file>

<file path=docProps/thumbnail.jpeg>
</file>